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1"/>
  </p:normalViewPr>
  <p:slideViewPr>
    <p:cSldViewPr snapToGrid="0" snapToObjects="1">
      <p:cViewPr>
        <p:scale>
          <a:sx n="104" d="100"/>
          <a:sy n="104" d="100"/>
        </p:scale>
        <p:origin x="149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 smtClean="0"/>
            <a:t>Identify a Problem</a:t>
          </a:r>
          <a:endParaRPr lang="en-US" dirty="0"/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 smtClean="0"/>
            <a:t>Test Idea</a:t>
          </a:r>
          <a:endParaRPr lang="en-US" dirty="0"/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Identify a Problem</a:t>
          </a:r>
          <a:endParaRPr lang="en-US" sz="1700" kern="1200" dirty="0"/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 Idea</a:t>
          </a:r>
          <a:endParaRPr lang="en-US" sz="1700" kern="1200" dirty="0"/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Sharing/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Not the Droids YOU ARE LOOKING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Not the Droids You Are Looking For is a 7</a:t>
            </a:r>
            <a:r>
              <a:rPr lang="en-US" baseline="30000" dirty="0" smtClean="0"/>
              <a:t>th</a:t>
            </a:r>
            <a:r>
              <a:rPr lang="en-US" dirty="0" smtClean="0"/>
              <a:t> year team from Pittsburgh, PA</a:t>
            </a:r>
          </a:p>
          <a:p>
            <a:pPr lvl="1"/>
            <a:r>
              <a:rPr lang="en-US" dirty="0" smtClean="0"/>
              <a:t>Our research project for Trash Trek was a Global Innovation Award semi-finalist project (Top 20 out of 29,0000 teams).</a:t>
            </a:r>
          </a:p>
          <a:p>
            <a:pPr lvl="1"/>
            <a:r>
              <a:rPr lang="en-US" dirty="0"/>
              <a:t>Our research project in Nature’s Fury won Innovative Solution </a:t>
            </a:r>
            <a:r>
              <a:rPr lang="en-US" dirty="0" smtClean="0"/>
              <a:t>at the FIRST LEGO League International </a:t>
            </a:r>
            <a:r>
              <a:rPr lang="en-US" dirty="0"/>
              <a:t>Open in Toronto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Our research project for World Class was EV3Lessons.com! ;-)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47" y="4562125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Rubrics for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="" xmlns:a16="http://schemas.microsoft.com/office/drawing/2014/main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Develop a solution to your problem and understand what it would take to implement this idea.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Create an effective presentation </a:t>
            </a:r>
            <a:r>
              <a:rPr lang="en-US" dirty="0" smtClean="0"/>
              <a:t>for judges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0654960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for lessons on each of these topics on EV3Lessons.com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</a:t>
            </a:r>
            <a:r>
              <a:rPr lang="en-US" dirty="0" err="1" smtClean="0"/>
              <a:t>pocessions</a:t>
            </a:r>
            <a:endParaRPr lang="en-US" dirty="0" smtClean="0"/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</TotalTime>
  <Words>409</Words>
  <Application>Microsoft Macintosh PowerPoint</Application>
  <PresentationFormat>On-screen Show (4:3)</PresentationFormat>
  <Paragraphs>70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Retrospect</vt:lpstr>
      <vt:lpstr>Research Project Overview</vt:lpstr>
      <vt:lpstr>About Us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21</cp:revision>
  <dcterms:created xsi:type="dcterms:W3CDTF">2017-08-13T17:46:18Z</dcterms:created>
  <dcterms:modified xsi:type="dcterms:W3CDTF">2017-09-27T12:31:15Z</dcterms:modified>
</cp:coreProperties>
</file>